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E5E6-9A25-464C-850E-96EC463DF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4B795-25B4-4782-83E7-78ED37A36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5B114-0861-4920-8FC4-137948FB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2817-6730-42DA-8FE9-53619903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B7167-407B-4A91-ABA7-1A54BAE6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3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FD2A-660B-4E09-B8A6-B2B95778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A86E8-300E-4811-9993-9E2B1EE63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628B-D412-47D4-AA99-352A90667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6F7C7-E445-4D28-909A-22FD24AF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7B84-AE92-478E-AB08-F9B9D30D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6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A8A224-C477-4087-A100-86F54CDB8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E140E-A769-45ED-B68C-29D38BFF6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96837-4A3E-466E-959F-AAA16D93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89A8-A9C1-4D1C-B910-68D83B0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459A5-7955-42C6-8B95-9CD751A5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6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1145-FB64-430F-8331-1A4F3ED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E386-F1C1-414D-BA45-91C6394B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41366-EDB6-4A69-95AB-145FE3BB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90969-3A86-46AA-8665-27F45C50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8C7B-844C-4D7D-AAE4-4882B50D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381A-19DF-49B2-9B2C-2460C5E3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8CDE-6890-44A7-B4FF-1427E8E51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14BB-0BC2-4E3E-8F78-ED665E96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9099E-8CCB-465A-956E-B7E370B9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6906A-937E-42B6-B209-4A77AC16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8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B94D-9C41-4E4C-A9B2-0BC31E1B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0320-DD4E-4412-B810-A267999BA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98EFC-3745-4D24-AC04-EDBBA78CF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28EDC-BE41-4A5E-A4B6-EAF77DD1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5CC83-50E5-439D-9A88-97CAD8D8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0D7ED-B1EF-4E91-A160-41745708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B639-F5A1-4E39-95FC-E805D707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DDCFD-DA54-48C7-97E1-C8455A284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4D270-9EA1-466F-86E5-2D5B86AB6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0EAA7-9F81-4ED9-9BF3-C9690D35A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65856-7A05-4D16-B2BE-AB9678C2C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19A61-34E2-4F98-AFF1-229D420D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B0F3C3-86D7-46C7-82D2-CA64D542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CF463-C33D-4057-A934-2FDDEF72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299A-5B29-4F49-A5F2-0D37FFD9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AE0DD-1EDD-483C-9F79-DF734F1D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6D9C8-CCA6-4006-84BB-17E775EF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AFAEB-D20F-45BF-870F-D75BA82B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5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79C10-2D05-40A2-85A0-9D2061C3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6DBCC-3951-4A9F-A6A2-EB26262F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CB3E-5E63-4821-AE05-3395ABFF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0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EC9-B17B-4E40-996E-A76894CC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5033-7E76-4BCC-9DA5-7BB92EED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ABF6-C8EE-4EE9-A401-85E862749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94661-2EF1-4A79-85F9-D624C099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66173-A8B2-4FE1-9943-5DD2DF2E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CB9E1-18CE-4E17-9ACB-564C4DE4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0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1E61-14DA-47D9-BA6D-444CCD18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AA682-5159-4A99-9D0C-07267B58C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FA61C-9298-440F-AD80-BB1936B2D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111DC-CF19-4DB8-B7A4-03D0E9E1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4F4F9-BD24-470E-AE80-CB14FA7D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4132F-56DB-4A18-9B06-533E148C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123DF-C6F2-47EC-9E7B-5E05EE4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83AE3-EFDA-47FB-9859-C19B170E3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7A93-DAB7-42ED-8776-FD4D5D328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A1EC7-04ED-46AD-BD92-68B9753E90C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33E76-122F-4CE7-912C-141389223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E57-0BBB-47C3-832D-3633776D8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6C537-ACFD-437E-9BCD-8F2F52A95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pbox.com/bites/00101/" TargetMode="External"/><Relationship Id="rId3" Type="http://schemas.openxmlformats.org/officeDocument/2006/relationships/hyperlink" Target="https://blog.webkid.io/mapbox-gl-data-visualization/" TargetMode="External"/><Relationship Id="rId7" Type="http://schemas.openxmlformats.org/officeDocument/2006/relationships/hyperlink" Target="https://blog.mapbox.com/animated-heatmaps-and-grids-with-turf-ef863f7a0d00" TargetMode="External"/><Relationship Id="rId2" Type="http://schemas.openxmlformats.org/officeDocument/2006/relationships/hyperlink" Target="https://www.uber.design/case-studies/crafting-data-driven-ma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mapbox.com/sneak-peek-at-heatmaps-in-mapbox-gl-73b41d4b16ae" TargetMode="External"/><Relationship Id="rId5" Type="http://schemas.openxmlformats.org/officeDocument/2006/relationships/hyperlink" Target="https://medium.com/@Urbica.co/city-bike-rebalanced-92ac61a867c7" TargetMode="External"/><Relationship Id="rId4" Type="http://schemas.openxmlformats.org/officeDocument/2006/relationships/hyperlink" Target="http://schwanksta.com/blog/vector-tiles-introduction-pt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eb.archive.org/web/20170913053357/http:/geoffboeing.com/2016/07/visualize-urban-accessibility-walkability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eb.archive.org/web/20170209182202/http:/senseable.mit.edu/livesingapore/visualization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70-8B82-4C57-80E7-133B0ACE1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AccessScore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B3749-C0BD-4B45-ADCE-A3A233C790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 and visualization ideas</a:t>
            </a:r>
          </a:p>
        </p:txBody>
      </p:sp>
    </p:spTree>
    <p:extLst>
      <p:ext uri="{BB962C8B-B14F-4D97-AF65-F5344CB8AC3E}">
        <p14:creationId xmlns:p14="http://schemas.microsoft.com/office/powerpoint/2010/main" val="66996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83804-62D3-4375-8C44-E1023783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117"/>
            <a:ext cx="12192000" cy="5152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1B724-9E99-452A-8D9E-47589196324B}"/>
              </a:ext>
            </a:extLst>
          </p:cNvPr>
          <p:cNvSpPr txBox="1"/>
          <p:nvPr/>
        </p:nvSpPr>
        <p:spPr>
          <a:xfrm>
            <a:off x="1290180" y="6050071"/>
            <a:ext cx="868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https://www.washingtonpost.com/graphics/2018/national/segregation-us-cities/?noredirect=on&amp;utm_term=.61d48f3ae49d</a:t>
            </a:r>
          </a:p>
        </p:txBody>
      </p:sp>
    </p:spTree>
    <p:extLst>
      <p:ext uri="{BB962C8B-B14F-4D97-AF65-F5344CB8AC3E}">
        <p14:creationId xmlns:p14="http://schemas.microsoft.com/office/powerpoint/2010/main" val="334661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43ECC68-1F66-4CFF-BDB2-CA3767B9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2B023-D611-42FE-B925-CEA4E8128E28}"/>
              </a:ext>
            </a:extLst>
          </p:cNvPr>
          <p:cNvSpPr txBox="1"/>
          <p:nvPr/>
        </p:nvSpPr>
        <p:spPr>
          <a:xfrm>
            <a:off x="5182644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text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B458A-FFD9-41FD-BC92-4EB1692CE73C}"/>
              </a:ext>
            </a:extLst>
          </p:cNvPr>
          <p:cNvSpPr txBox="1"/>
          <p:nvPr/>
        </p:nvSpPr>
        <p:spPr>
          <a:xfrm>
            <a:off x="858033" y="5943600"/>
            <a:ext cx="598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 traffic- street based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25791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99D5-1BE6-4097-9D6C-E249E295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Tutorials/blogs/examples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423F2-EE9E-4C8C-91DB-471083EF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https://www.uber.design/case-studies/crafting-data-driven-maps</a:t>
            </a:r>
            <a:endParaRPr lang="en-US" dirty="0"/>
          </a:p>
          <a:p>
            <a:r>
              <a:rPr lang="en-US" dirty="0">
                <a:hlinkClick r:id="rId3"/>
              </a:rPr>
              <a:t>https://blog.webkid.io/mapbox-gl-data-visualization/</a:t>
            </a:r>
            <a:endParaRPr lang="en-US" dirty="0"/>
          </a:p>
          <a:p>
            <a:r>
              <a:rPr lang="en-US" dirty="0">
                <a:hlinkClick r:id="rId4"/>
              </a:rPr>
              <a:t>http://schwanksta.com/blog/vector-tiles-introduction-pt1</a:t>
            </a:r>
            <a:endParaRPr lang="en-US" dirty="0"/>
          </a:p>
          <a:p>
            <a:r>
              <a:rPr lang="en-US" dirty="0">
                <a:hlinkClick r:id="rId5"/>
              </a:rPr>
              <a:t>https://medium.com/@Urbica.co/city-bike-rebalanced-92ac61a867c7</a:t>
            </a:r>
            <a:endParaRPr lang="en-US" dirty="0"/>
          </a:p>
          <a:p>
            <a:r>
              <a:rPr lang="en-US" dirty="0">
                <a:hlinkClick r:id="rId6"/>
              </a:rPr>
              <a:t>https://blog.mapbox.com/sneak-peek-at-heatmaps-in-mapbox-gl-73b41d4b16ae</a:t>
            </a:r>
            <a:endParaRPr lang="en-US" dirty="0"/>
          </a:p>
          <a:p>
            <a:r>
              <a:rPr lang="en-US" dirty="0">
                <a:hlinkClick r:id="rId7"/>
              </a:rPr>
              <a:t>https://blog.mapbox.com/animated-heatmaps-and-grids-with-turf-ef863f7a0d00</a:t>
            </a:r>
            <a:endParaRPr lang="en-US" dirty="0"/>
          </a:p>
          <a:p>
            <a:r>
              <a:rPr lang="en-US" dirty="0">
                <a:hlinkClick r:id="rId8"/>
              </a:rPr>
              <a:t>https://www.mapbox.com/bites/00101/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75BC-C288-4107-9D19-CF1C8D87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5097780"/>
            <a:ext cx="4011930" cy="1565910"/>
          </a:xfrm>
        </p:spPr>
        <p:txBody>
          <a:bodyPr>
            <a:normAutofit/>
          </a:bodyPr>
          <a:lstStyle/>
          <a:p>
            <a:r>
              <a:rPr lang="en-US" sz="1800" dirty="0"/>
              <a:t>Notes</a:t>
            </a:r>
          </a:p>
          <a:p>
            <a:r>
              <a:rPr lang="en-US" sz="1800" dirty="0"/>
              <a:t>walkshed.org</a:t>
            </a:r>
          </a:p>
          <a:p>
            <a:r>
              <a:rPr lang="en-US" sz="1800" dirty="0"/>
              <a:t>Intuitive priority adjustment sliders</a:t>
            </a:r>
          </a:p>
          <a:p>
            <a:r>
              <a:rPr lang="en-US" sz="1800" dirty="0"/>
              <a:t>Somewhat slow load/refresh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8F814-4C06-4A9B-8284-0719B60D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73999"/>
            <a:ext cx="8886825" cy="45323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F62C3A-95C4-4CD3-A690-F6C05D6E9D53}"/>
              </a:ext>
            </a:extLst>
          </p:cNvPr>
          <p:cNvSpPr txBox="1">
            <a:spLocks/>
          </p:cNvSpPr>
          <p:nvPr/>
        </p:nvSpPr>
        <p:spPr>
          <a:xfrm>
            <a:off x="5564505" y="5097780"/>
            <a:ext cx="4011930" cy="1565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Interesting mini-histogram</a:t>
            </a:r>
          </a:p>
          <a:p>
            <a:r>
              <a:rPr lang="en-US" sz="1800" dirty="0"/>
              <a:t>Address search</a:t>
            </a:r>
          </a:p>
          <a:p>
            <a:r>
              <a:rPr lang="en-US" sz="1800" dirty="0"/>
              <a:t>Powered by </a:t>
            </a:r>
            <a:r>
              <a:rPr lang="en-US" sz="1800" dirty="0" err="1"/>
              <a:t>DecisionTree</a:t>
            </a:r>
            <a:r>
              <a:rPr lang="en-US" sz="1800" dirty="0"/>
              <a:t>, spreads work over multiple threads and machines for faster computation</a:t>
            </a:r>
          </a:p>
        </p:txBody>
      </p:sp>
    </p:spTree>
    <p:extLst>
      <p:ext uri="{BB962C8B-B14F-4D97-AF65-F5344CB8AC3E}">
        <p14:creationId xmlns:p14="http://schemas.microsoft.com/office/powerpoint/2010/main" val="34013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75BC-C288-4107-9D19-CF1C8D87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5" y="4423410"/>
            <a:ext cx="4011930" cy="224028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Notes</a:t>
            </a:r>
          </a:p>
          <a:p>
            <a:r>
              <a:rPr lang="en-US" sz="1800" dirty="0" err="1"/>
              <a:t>treepedia</a:t>
            </a:r>
            <a:endParaRPr lang="en-US" sz="1800" dirty="0"/>
          </a:p>
          <a:p>
            <a:r>
              <a:rPr lang="en-US" sz="1800" dirty="0"/>
              <a:t>Shows overall index</a:t>
            </a:r>
          </a:p>
          <a:p>
            <a:r>
              <a:rPr lang="en-US" sz="1800" dirty="0"/>
              <a:t>Shows a dot for each individual street view panorama analyzed</a:t>
            </a:r>
          </a:p>
          <a:p>
            <a:r>
              <a:rPr lang="en-US" sz="1800" dirty="0"/>
              <a:t>Dots can be clicked to show individual panorama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1B0CF-6BD0-4DAC-A571-14FEC106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455263"/>
            <a:ext cx="7400925" cy="3762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92AC5-C287-462D-B7AD-65855EB0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448" y="2703194"/>
            <a:ext cx="4820575" cy="4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6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75BC-C288-4107-9D19-CF1C8D87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4400550"/>
            <a:ext cx="5783580" cy="2263140"/>
          </a:xfrm>
        </p:spPr>
        <p:txBody>
          <a:bodyPr>
            <a:normAutofit/>
          </a:bodyPr>
          <a:lstStyle/>
          <a:p>
            <a:r>
              <a:rPr lang="en-US" sz="1800" dirty="0" err="1"/>
              <a:t>Mapumental</a:t>
            </a:r>
            <a:endParaRPr lang="en-US" sz="1800" dirty="0"/>
          </a:p>
          <a:p>
            <a:r>
              <a:rPr lang="en-US" sz="1800" dirty="0"/>
              <a:t>Exposes single API to generate travel time map to a given destination via public transit</a:t>
            </a:r>
          </a:p>
          <a:p>
            <a:r>
              <a:rPr lang="en-US" sz="1800" dirty="0"/>
              <a:t>Example generated maps above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3CC7C-DC7A-4B82-82D7-1250ED13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440055"/>
            <a:ext cx="3520440" cy="3520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A66A7-2BF6-4EF1-A29C-E1CDC605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440055"/>
            <a:ext cx="3520441" cy="3520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1E7D-A447-4D98-A25D-E1A456A47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11" y="565710"/>
            <a:ext cx="3269129" cy="32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75BC-C288-4107-9D19-CF1C8D87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5046344"/>
            <a:ext cx="10589895" cy="1617345"/>
          </a:xfrm>
        </p:spPr>
        <p:txBody>
          <a:bodyPr>
            <a:normAutofit/>
          </a:bodyPr>
          <a:lstStyle/>
          <a:p>
            <a:r>
              <a:rPr lang="en-US" sz="1800" dirty="0"/>
              <a:t>Python solution (with code)</a:t>
            </a:r>
          </a:p>
          <a:p>
            <a:r>
              <a:rPr lang="en-US" sz="1800" dirty="0">
                <a:hlinkClick r:id="rId2"/>
              </a:rPr>
              <a:t>http://web.archive.org/web/20170913053357/http://geoffboeing.com/2016/07/visualize-urban-accessibility-walkability/</a:t>
            </a:r>
            <a:endParaRPr lang="en-US" sz="1800" dirty="0"/>
          </a:p>
          <a:p>
            <a:r>
              <a:rPr lang="en-US" sz="1800" dirty="0"/>
              <a:t>Coloring based on distance to nearest amenity (or 5</a:t>
            </a:r>
            <a:r>
              <a:rPr lang="en-US" sz="1800" baseline="30000" dirty="0"/>
              <a:t>th</a:t>
            </a:r>
            <a:r>
              <a:rPr lang="en-US" sz="1800" dirty="0"/>
              <a:t> nearest amenity, or any other metric)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AAE23-7AEC-414F-BCF2-01E1B4463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56" y="194311"/>
            <a:ext cx="6596346" cy="48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75BC-C288-4107-9D19-CF1C8D87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5046344"/>
            <a:ext cx="10589895" cy="1617345"/>
          </a:xfrm>
        </p:spPr>
        <p:txBody>
          <a:bodyPr>
            <a:normAutofit/>
          </a:bodyPr>
          <a:lstStyle/>
          <a:p>
            <a:r>
              <a:rPr lang="en-US" sz="1800" dirty="0" err="1"/>
              <a:t>Livesingapore</a:t>
            </a:r>
            <a:endParaRPr lang="en-US" sz="1800" dirty="0"/>
          </a:p>
          <a:p>
            <a:r>
              <a:rPr lang="en-US" sz="1800" dirty="0">
                <a:hlinkClick r:id="rId2"/>
              </a:rPr>
              <a:t>http://web.archive.org/web/20170209182202/http://senseable.mit.edu/livesingapore/visualizations.html</a:t>
            </a:r>
            <a:endParaRPr lang="en-US" sz="1800" dirty="0"/>
          </a:p>
          <a:p>
            <a:r>
              <a:rPr lang="en-US" sz="1800" dirty="0" err="1"/>
              <a:t>Isochronic</a:t>
            </a:r>
            <a:r>
              <a:rPr lang="en-US" sz="1800" dirty="0"/>
              <a:t> visualization – street length adjusted according to travel time</a:t>
            </a: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9AAB-57ED-4F29-B23B-30C2C7A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26718"/>
            <a:ext cx="10315575" cy="47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0CEFC-02CD-4B42-9197-A600789C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" y="112867"/>
            <a:ext cx="12192000" cy="5717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790DE9-E10A-4EA5-A779-524F8A6B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5943600"/>
            <a:ext cx="10589895" cy="720089"/>
          </a:xfrm>
        </p:spPr>
        <p:txBody>
          <a:bodyPr>
            <a:normAutofit/>
          </a:bodyPr>
          <a:lstStyle/>
          <a:p>
            <a:r>
              <a:rPr lang="en-US" sz="1800" dirty="0"/>
              <a:t>Bike rebalancing visualization, uses </a:t>
            </a:r>
            <a:r>
              <a:rPr lang="en-US" sz="1800" dirty="0" err="1"/>
              <a:t>Mapbox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086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C92A-6EB1-463E-845C-8D4538A3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" y="217859"/>
            <a:ext cx="10206990" cy="53957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74FC2-5E9A-4E0C-A97F-508C8D85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5943600"/>
            <a:ext cx="10589895" cy="720089"/>
          </a:xfrm>
        </p:spPr>
        <p:txBody>
          <a:bodyPr>
            <a:normAutofit/>
          </a:bodyPr>
          <a:lstStyle/>
          <a:p>
            <a:r>
              <a:rPr lang="en-US" sz="1800" dirty="0" err="1"/>
              <a:t>Mapbox</a:t>
            </a:r>
            <a:r>
              <a:rPr lang="en-US" sz="1800" dirty="0"/>
              <a:t> heatmap example</a:t>
            </a:r>
          </a:p>
        </p:txBody>
      </p:sp>
    </p:spTree>
    <p:extLst>
      <p:ext uri="{BB962C8B-B14F-4D97-AF65-F5344CB8AC3E}">
        <p14:creationId xmlns:p14="http://schemas.microsoft.com/office/powerpoint/2010/main" val="86963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23100-3EC5-4F2E-B1AD-71D5CC36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52325"/>
            <a:ext cx="10046970" cy="515551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8007F-CE39-43B3-B3EF-55847850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5943600"/>
            <a:ext cx="10589895" cy="720089"/>
          </a:xfrm>
        </p:spPr>
        <p:txBody>
          <a:bodyPr>
            <a:normAutofit/>
          </a:bodyPr>
          <a:lstStyle/>
          <a:p>
            <a:r>
              <a:rPr lang="en-US" sz="1800" dirty="0" err="1"/>
              <a:t>Mapbox</a:t>
            </a:r>
            <a:r>
              <a:rPr lang="en-US" sz="1800" dirty="0"/>
              <a:t> and turf.js </a:t>
            </a:r>
          </a:p>
        </p:txBody>
      </p:sp>
    </p:spTree>
    <p:extLst>
      <p:ext uri="{BB962C8B-B14F-4D97-AF65-F5344CB8AC3E}">
        <p14:creationId xmlns:p14="http://schemas.microsoft.com/office/powerpoint/2010/main" val="61547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286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AccessScore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Tutorials/blogs/examples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AccessScore</dc:title>
  <dc:creator>Tongling L</dc:creator>
  <cp:lastModifiedBy>anthony</cp:lastModifiedBy>
  <cp:revision>14</cp:revision>
  <dcterms:created xsi:type="dcterms:W3CDTF">2017-11-20T06:48:18Z</dcterms:created>
  <dcterms:modified xsi:type="dcterms:W3CDTF">2018-05-29T06:49:24Z</dcterms:modified>
</cp:coreProperties>
</file>